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76"/>
  </p:notesMasterIdLst>
  <p:sldIdLst>
    <p:sldId id="256" r:id="rId5"/>
    <p:sldId id="378" r:id="rId6"/>
    <p:sldId id="356" r:id="rId7"/>
    <p:sldId id="352" r:id="rId8"/>
    <p:sldId id="258" r:id="rId9"/>
    <p:sldId id="379" r:id="rId10"/>
    <p:sldId id="382" r:id="rId11"/>
    <p:sldId id="383" r:id="rId12"/>
    <p:sldId id="384" r:id="rId13"/>
    <p:sldId id="387" r:id="rId14"/>
    <p:sldId id="385" r:id="rId15"/>
    <p:sldId id="386" r:id="rId16"/>
    <p:sldId id="380" r:id="rId17"/>
    <p:sldId id="389" r:id="rId18"/>
    <p:sldId id="350" r:id="rId19"/>
    <p:sldId id="376" r:id="rId20"/>
    <p:sldId id="259" r:id="rId21"/>
    <p:sldId id="391" r:id="rId22"/>
    <p:sldId id="260" r:id="rId23"/>
    <p:sldId id="390" r:id="rId24"/>
    <p:sldId id="261" r:id="rId25"/>
    <p:sldId id="262" r:id="rId26"/>
    <p:sldId id="263" r:id="rId27"/>
    <p:sldId id="272" r:id="rId28"/>
    <p:sldId id="273" r:id="rId29"/>
    <p:sldId id="283" r:id="rId30"/>
    <p:sldId id="284" r:id="rId31"/>
    <p:sldId id="326" r:id="rId32"/>
    <p:sldId id="355"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46" r:id="rId51"/>
    <p:sldId id="347" r:id="rId52"/>
    <p:sldId id="349" r:id="rId53"/>
    <p:sldId id="353" r:id="rId54"/>
    <p:sldId id="357" r:id="rId55"/>
    <p:sldId id="358" r:id="rId56"/>
    <p:sldId id="359" r:id="rId57"/>
    <p:sldId id="377"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25"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Open Sans" panose="020B0604020202020204" charset="0"/>
      <p:regular r:id="rId81"/>
      <p:bold r:id="rId82"/>
      <p:italic r:id="rId83"/>
      <p:boldItalic r:id="rId84"/>
    </p:embeddedFont>
    <p:embeddedFont>
      <p:font typeface="Proxima Nova"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84" d="100"/>
          <a:sy n="84" d="100"/>
        </p:scale>
        <p:origin x="1398" y="10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6.fntdata"/><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bg1"/>
        </a:solid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pic>
        <p:nvPicPr>
          <p:cNvPr id="7" name="Google Shape;106;p10">
            <a:extLst>
              <a:ext uri="{FF2B5EF4-FFF2-40B4-BE49-F238E27FC236}">
                <a16:creationId xmlns:a16="http://schemas.microsoft.com/office/drawing/2014/main" id="{E057E7A1-54A0-4038-B193-3848C4CB4E9F}"/>
              </a:ext>
            </a:extLst>
          </p:cNvPr>
          <p:cNvPicPr preferRelativeResize="0"/>
          <p:nvPr userDrawn="1"/>
        </p:nvPicPr>
        <p:blipFill rotWithShape="1">
          <a:blip r:embed="rId20">
            <a:alphaModFix/>
          </a:blip>
          <a:srcRect t="327" b="317"/>
          <a:stretch/>
        </p:blipFill>
        <p:spPr>
          <a:xfrm>
            <a:off x="7995375" y="4816683"/>
            <a:ext cx="975850" cy="228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3" name="Google Shape;106;p10">
            <a:extLst>
              <a:ext uri="{FF2B5EF4-FFF2-40B4-BE49-F238E27FC236}">
                <a16:creationId xmlns:a16="http://schemas.microsoft.com/office/drawing/2014/main" id="{20FA0BCE-872D-4025-A42C-B68F2A601FB3}"/>
              </a:ext>
            </a:extLst>
          </p:cNvPr>
          <p:cNvPicPr preferRelativeResize="0"/>
          <p:nvPr userDrawn="1"/>
        </p:nvPicPr>
        <p:blipFill rotWithShape="1">
          <a:blip r:embed="rId6">
            <a:alphaModFix/>
          </a:blip>
          <a:srcRect t="327" b="317"/>
          <a:stretch/>
        </p:blipFill>
        <p:spPr>
          <a:xfrm>
            <a:off x="1326168" y="1627657"/>
            <a:ext cx="1535311" cy="5605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3">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34.png"/><Relationship Id="rId12"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18.png"/><Relationship Id="rId5" Type="http://schemas.openxmlformats.org/officeDocument/2006/relationships/image" Target="../media/image32.pn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5.png"/><Relationship Id="rId3" Type="http://schemas.openxmlformats.org/officeDocument/2006/relationships/image" Target="../media/image16.png"/><Relationship Id="rId7" Type="http://schemas.openxmlformats.org/officeDocument/2006/relationships/image" Target="../media/image36.png"/><Relationship Id="rId12"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44.png"/><Relationship Id="rId5" Type="http://schemas.openxmlformats.org/officeDocument/2006/relationships/image" Target="../media/image33.png"/><Relationship Id="rId15" Type="http://schemas.openxmlformats.org/officeDocument/2006/relationships/image" Target="../media/image21.png"/><Relationship Id="rId10"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18.png"/><Relationship Id="rId1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 Id="rId9"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35.xml"/><Relationship Id="rId16"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64.pn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8.png"/><Relationship Id="rId18" Type="http://schemas.openxmlformats.org/officeDocument/2006/relationships/image" Target="../media/image61.png"/><Relationship Id="rId3" Type="http://schemas.openxmlformats.org/officeDocument/2006/relationships/image" Target="../media/image52.png"/><Relationship Id="rId21" Type="http://schemas.openxmlformats.org/officeDocument/2006/relationships/image" Target="../media/image66.png"/><Relationship Id="rId7" Type="http://schemas.openxmlformats.org/officeDocument/2006/relationships/image" Target="../media/image57.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36.xml"/><Relationship Id="rId16" Type="http://schemas.openxmlformats.org/officeDocument/2006/relationships/image" Target="../media/image71.png"/><Relationship Id="rId20"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70.png"/><Relationship Id="rId10" Type="http://schemas.openxmlformats.org/officeDocument/2006/relationships/image" Target="../media/image60.png"/><Relationship Id="rId19"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69.pn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73.png"/><Relationship Id="rId1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70.png"/><Relationship Id="rId17" Type="http://schemas.openxmlformats.org/officeDocument/2006/relationships/image" Target="../media/image64.png"/><Relationship Id="rId2" Type="http://schemas.openxmlformats.org/officeDocument/2006/relationships/notesSlide" Target="../notesSlides/notesSlide37.xml"/><Relationship Id="rId16" Type="http://schemas.openxmlformats.org/officeDocument/2006/relationships/image" Target="../media/image61.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71.png"/></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3.png"/><Relationship Id="rId18" Type="http://schemas.openxmlformats.org/officeDocument/2006/relationships/image" Target="../media/image65.png"/><Relationship Id="rId3" Type="http://schemas.openxmlformats.org/officeDocument/2006/relationships/image" Target="../media/image52.png"/><Relationship Id="rId21" Type="http://schemas.openxmlformats.org/officeDocument/2006/relationships/image" Target="../media/image63.png"/><Relationship Id="rId7" Type="http://schemas.openxmlformats.org/officeDocument/2006/relationships/image" Target="../media/image57.png"/><Relationship Id="rId12" Type="http://schemas.openxmlformats.org/officeDocument/2006/relationships/image" Target="../media/image73.png"/><Relationship Id="rId17" Type="http://schemas.openxmlformats.org/officeDocument/2006/relationships/image" Target="../media/image64.png"/><Relationship Id="rId2" Type="http://schemas.openxmlformats.org/officeDocument/2006/relationships/notesSlide" Target="../notesSlides/notesSlide38.xml"/><Relationship Id="rId16" Type="http://schemas.openxmlformats.org/officeDocument/2006/relationships/image" Target="../media/image61.png"/><Relationship Id="rId20" Type="http://schemas.openxmlformats.org/officeDocument/2006/relationships/image" Target="../media/image74.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71.png"/><Relationship Id="rId22" Type="http://schemas.openxmlformats.org/officeDocument/2006/relationships/image" Target="../media/image62.png"/></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3.png"/><Relationship Id="rId18" Type="http://schemas.openxmlformats.org/officeDocument/2006/relationships/image" Target="../media/image65.png"/><Relationship Id="rId3" Type="http://schemas.openxmlformats.org/officeDocument/2006/relationships/image" Target="../media/image52.png"/><Relationship Id="rId21" Type="http://schemas.openxmlformats.org/officeDocument/2006/relationships/image" Target="../media/image62.png"/><Relationship Id="rId7" Type="http://schemas.openxmlformats.org/officeDocument/2006/relationships/image" Target="../media/image57.png"/><Relationship Id="rId12" Type="http://schemas.openxmlformats.org/officeDocument/2006/relationships/image" Target="../media/image73.png"/><Relationship Id="rId17" Type="http://schemas.openxmlformats.org/officeDocument/2006/relationships/image" Target="../media/image64.png"/><Relationship Id="rId2" Type="http://schemas.openxmlformats.org/officeDocument/2006/relationships/notesSlide" Target="../notesSlides/notesSlide39.xml"/><Relationship Id="rId16" Type="http://schemas.openxmlformats.org/officeDocument/2006/relationships/image" Target="../media/image61.png"/><Relationship Id="rId20" Type="http://schemas.openxmlformats.org/officeDocument/2006/relationships/image" Target="../media/image63.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9.png"/><Relationship Id="rId14" Type="http://schemas.openxmlformats.org/officeDocument/2006/relationships/image" Target="../media/image71.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1.png"/><Relationship Id="rId18" Type="http://schemas.openxmlformats.org/officeDocument/2006/relationships/image" Target="../media/image64.png"/><Relationship Id="rId3" Type="http://schemas.openxmlformats.org/officeDocument/2006/relationships/image" Target="../media/image52.png"/><Relationship Id="rId21" Type="http://schemas.openxmlformats.org/officeDocument/2006/relationships/image" Target="../media/image63.png"/><Relationship Id="rId7" Type="http://schemas.openxmlformats.org/officeDocument/2006/relationships/image" Target="../media/image56.png"/><Relationship Id="rId12" Type="http://schemas.openxmlformats.org/officeDocument/2006/relationships/image" Target="../media/image50.png"/><Relationship Id="rId17" Type="http://schemas.openxmlformats.org/officeDocument/2006/relationships/image" Target="../media/image61.png"/><Relationship Id="rId2" Type="http://schemas.openxmlformats.org/officeDocument/2006/relationships/notesSlide" Target="../notesSlides/notesSlide40.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59.png"/><Relationship Id="rId5" Type="http://schemas.openxmlformats.org/officeDocument/2006/relationships/image" Target="../media/image75.png"/><Relationship Id="rId15" Type="http://schemas.openxmlformats.org/officeDocument/2006/relationships/image" Target="../media/image71.png"/><Relationship Id="rId10" Type="http://schemas.openxmlformats.org/officeDocument/2006/relationships/image" Target="../media/image73.png"/><Relationship Id="rId19" Type="http://schemas.openxmlformats.org/officeDocument/2006/relationships/image" Target="../media/image65.png"/><Relationship Id="rId4" Type="http://schemas.openxmlformats.org/officeDocument/2006/relationships/image" Target="../media/image70.png"/><Relationship Id="rId9" Type="http://schemas.openxmlformats.org/officeDocument/2006/relationships/image" Target="../media/image57.png"/><Relationship Id="rId14" Type="http://schemas.openxmlformats.org/officeDocument/2006/relationships/image" Target="../media/image53.png"/><Relationship Id="rId22"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0.png"/><Relationship Id="rId18" Type="http://schemas.openxmlformats.org/officeDocument/2006/relationships/image" Target="../media/image61.png"/><Relationship Id="rId3" Type="http://schemas.openxmlformats.org/officeDocument/2006/relationships/image" Target="../media/image52.png"/><Relationship Id="rId21" Type="http://schemas.openxmlformats.org/officeDocument/2006/relationships/image" Target="../media/image66.png"/><Relationship Id="rId7" Type="http://schemas.openxmlformats.org/officeDocument/2006/relationships/image" Target="../media/image76.png"/><Relationship Id="rId12" Type="http://schemas.openxmlformats.org/officeDocument/2006/relationships/image" Target="../media/image59.png"/><Relationship Id="rId17" Type="http://schemas.openxmlformats.org/officeDocument/2006/relationships/image" Target="../media/image72.png"/><Relationship Id="rId2" Type="http://schemas.openxmlformats.org/officeDocument/2006/relationships/notesSlide" Target="../notesSlides/notesSlide41.xml"/><Relationship Id="rId16" Type="http://schemas.openxmlformats.org/officeDocument/2006/relationships/image" Target="../media/image71.png"/><Relationship Id="rId20"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73.png"/><Relationship Id="rId5" Type="http://schemas.openxmlformats.org/officeDocument/2006/relationships/image" Target="../media/image75.png"/><Relationship Id="rId15" Type="http://schemas.openxmlformats.org/officeDocument/2006/relationships/image" Target="../media/image53.png"/><Relationship Id="rId23"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4.png"/><Relationship Id="rId4" Type="http://schemas.openxmlformats.org/officeDocument/2006/relationships/image" Target="../media/image70.png"/><Relationship Id="rId9" Type="http://schemas.openxmlformats.org/officeDocument/2006/relationships/image" Target="../media/image58.png"/><Relationship Id="rId14" Type="http://schemas.openxmlformats.org/officeDocument/2006/relationships/image" Target="../media/image51.png"/><Relationship Id="rId22"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58.png"/><Relationship Id="rId18" Type="http://schemas.openxmlformats.org/officeDocument/2006/relationships/image" Target="../media/image51.png"/><Relationship Id="rId26" Type="http://schemas.openxmlformats.org/officeDocument/2006/relationships/image" Target="../media/image63.png"/><Relationship Id="rId3" Type="http://schemas.openxmlformats.org/officeDocument/2006/relationships/image" Target="../media/image52.png"/><Relationship Id="rId21"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56.png"/><Relationship Id="rId17" Type="http://schemas.openxmlformats.org/officeDocument/2006/relationships/image" Target="../media/image50.png"/><Relationship Id="rId25" Type="http://schemas.openxmlformats.org/officeDocument/2006/relationships/image" Target="../media/image66.png"/><Relationship Id="rId2" Type="http://schemas.openxmlformats.org/officeDocument/2006/relationships/notesSlide" Target="../notesSlides/notesSlide42.xml"/><Relationship Id="rId16" Type="http://schemas.openxmlformats.org/officeDocument/2006/relationships/image" Target="../media/image59.png"/><Relationship Id="rId20" Type="http://schemas.openxmlformats.org/officeDocument/2006/relationships/image" Target="../media/image71.png"/><Relationship Id="rId1" Type="http://schemas.openxmlformats.org/officeDocument/2006/relationships/slideLayout" Target="../slideLayouts/slideLayout29.xml"/><Relationship Id="rId6" Type="http://schemas.openxmlformats.org/officeDocument/2006/relationships/image" Target="../media/image60.png"/><Relationship Id="rId11" Type="http://schemas.openxmlformats.org/officeDocument/2006/relationships/image" Target="../media/image80.png"/><Relationship Id="rId24" Type="http://schemas.openxmlformats.org/officeDocument/2006/relationships/image" Target="../media/image65.png"/><Relationship Id="rId5" Type="http://schemas.openxmlformats.org/officeDocument/2006/relationships/image" Target="../media/image75.png"/><Relationship Id="rId15" Type="http://schemas.openxmlformats.org/officeDocument/2006/relationships/image" Target="../media/image73.png"/><Relationship Id="rId23" Type="http://schemas.openxmlformats.org/officeDocument/2006/relationships/image" Target="../media/image64.png"/><Relationship Id="rId10" Type="http://schemas.openxmlformats.org/officeDocument/2006/relationships/image" Target="../media/image79.png"/><Relationship Id="rId19" Type="http://schemas.openxmlformats.org/officeDocument/2006/relationships/image" Target="../media/image53.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57.png"/><Relationship Id="rId22" Type="http://schemas.openxmlformats.org/officeDocument/2006/relationships/image" Target="../media/image61.png"/><Relationship Id="rId27"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42B5-A412-43FA-8DA7-C156D7D62099}"/>
              </a:ext>
            </a:extLst>
          </p:cNvPr>
          <p:cNvPicPr>
            <a:picLocks noChangeAspect="1"/>
          </p:cNvPicPr>
          <p:nvPr/>
        </p:nvPicPr>
        <p:blipFill>
          <a:blip r:embed="rId2"/>
          <a:stretch>
            <a:fillRect/>
          </a:stretch>
        </p:blipFill>
        <p:spPr>
          <a:xfrm>
            <a:off x="115059" y="251460"/>
            <a:ext cx="8913881" cy="4193857"/>
          </a:xfrm>
          <a:prstGeom prst="rect">
            <a:avLst/>
          </a:prstGeom>
        </p:spPr>
      </p:pic>
    </p:spTree>
    <p:extLst>
      <p:ext uri="{BB962C8B-B14F-4D97-AF65-F5344CB8AC3E}">
        <p14:creationId xmlns:p14="http://schemas.microsoft.com/office/powerpoint/2010/main" val="278493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59043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21</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24</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US" sz="1800" dirty="0">
                <a:latin typeface="Proxima Nova"/>
                <a:ea typeface="Proxima Nova"/>
                <a:cs typeface="Proxima Nova"/>
                <a:sym typeface="Proxima Nova"/>
              </a:rPr>
              <a:t>    - Developed by Google</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7" end="7"/>
                                            </p:txEl>
                                          </p:spTgt>
                                        </p:tgtEl>
                                        <p:attrNameLst>
                                          <p:attrName>style.visibility</p:attrName>
                                        </p:attrNameLst>
                                      </p:cBhvr>
                                      <p:to>
                                        <p:strVal val="visible"/>
                                      </p:to>
                                    </p:set>
                                    <p:animEffect transition="in" filter="fade">
                                      <p:cBhvr>
                                        <p:cTn id="37" dur="500"/>
                                        <p:tgtEl>
                                          <p:spTgt spid="5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a:t>CRI-O (Container Runtime Interface – Open Container Initiative) </a:t>
            </a:r>
            <a:endParaRPr lang="en" sz="1800" dirty="0"/>
          </a:p>
          <a:p>
            <a:pPr marL="285750" indent="-285750"/>
            <a:r>
              <a:rPr lang="en" sz="1800" dirty="0"/>
              <a:t>Leading enterprise distribution of </a:t>
            </a:r>
            <a:r>
              <a:rPr lang="en-US" sz="1800" dirty="0"/>
              <a:t>Kubernetes</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indent="-28575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451319" y="1720125"/>
            <a:ext cx="8241359" cy="1138773"/>
          </a:xfrm>
          <a:prstGeom prst="rect">
            <a:avLst/>
          </a:prstGeom>
          <a:noFill/>
        </p:spPr>
        <p:txBody>
          <a:bodyPr wrap="none" rtlCol="0">
            <a:spAutoFit/>
          </a:bodyPr>
          <a:lstStyle/>
          <a:p>
            <a:pPr algn="ctr"/>
            <a:r>
              <a:rPr lang="en-US" sz="4000" dirty="0"/>
              <a:t>OpenShift Console Login</a:t>
            </a:r>
          </a:p>
          <a:p>
            <a:r>
              <a:rPr lang="en-US" sz="2800" dirty="0"/>
              <a:t>https://master.moser-ca82.openshiftworkshop.com</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https://master.moser-ca82.openshiftworkshop.com –u &lt;user#&gt;</a:t>
            </a:r>
            <a:endParaRPr lang="en-US" sz="4000" dirty="0"/>
          </a:p>
          <a:p>
            <a:r>
              <a:rPr lang="en-US" sz="2000" dirty="0"/>
              <a:t>Password: </a:t>
            </a:r>
            <a:r>
              <a:rPr lang="en-US" sz="2000" b="1" dirty="0" err="1"/>
              <a:t>openshift</a:t>
            </a:r>
            <a:endParaRPr lang="en-US" sz="2000" b="1" dirty="0"/>
          </a:p>
        </p:txBody>
      </p:sp>
    </p:spTree>
    <p:extLst>
      <p:ext uri="{BB962C8B-B14F-4D97-AF65-F5344CB8AC3E}">
        <p14:creationId xmlns:p14="http://schemas.microsoft.com/office/powerpoint/2010/main" val="424845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14252</TotalTime>
  <Words>5954</Words>
  <Application>Microsoft Office PowerPoint</Application>
  <PresentationFormat>On-screen Show (16:9)</PresentationFormat>
  <Paragraphs>578</Paragraphs>
  <Slides>71</Slides>
  <Notes>54</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71</vt:i4>
      </vt:variant>
    </vt:vector>
  </HeadingPairs>
  <TitlesOfParts>
    <vt:vector size="79" baseType="lpstr">
      <vt:lpstr>Arial</vt:lpstr>
      <vt:lpstr>Open Sans</vt:lpstr>
      <vt:lpstr>Proxima Nova</vt:lpstr>
      <vt:lpstr>Calibri</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127</cp:revision>
  <dcterms:modified xsi:type="dcterms:W3CDTF">2019-07-31T14:38:47Z</dcterms:modified>
  <cp:category/>
</cp:coreProperties>
</file>